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FBA"/>
    <a:srgbClr val="DC8787"/>
    <a:srgbClr val="FEC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36" autoAdjust="0"/>
  </p:normalViewPr>
  <p:slideViewPr>
    <p:cSldViewPr snapToGrid="0">
      <p:cViewPr>
        <p:scale>
          <a:sx n="33" d="100"/>
          <a:sy n="33" d="100"/>
        </p:scale>
        <p:origin x="2563" y="1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70BC5-C182-4AD2-8957-F05BDDF98905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4BAE9-CFB5-4F9F-90E7-96375A5FBC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084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https://unsplash.com/photos/filed-four-books-IOzk8YKDhYg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30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https://unsplash.com/photos/tunnel-wave-9tta3btd8hE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26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https://unsplash.com/photos/man-sitting-on-bench-inside-room-z6NZ76_UTDI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859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https://unsplash.com/photos/photo-of-seashore-d7M5Xramf8g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9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https://unsplash.com/photos/a-couple-of-people-walking-across-a-street-next-to-the-ocean-iSlH61hd4xg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004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https://unsplash.com/photos/person-hand-with-green-and-blue-paint-IhXrWDckZOQ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289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https://unsplash.com/photos/people-holding-shoulders-sitting-on-wall-Cecb0_8Hx-o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80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https://unsplash.com/photos/people-laughing-and-talking-outside-during-daytime-nF8xhLMmg0c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192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8968E-71AC-298B-8F6D-972FFF759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1120090-0E1C-7E52-1B94-58EA8F98CE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2B48F68-4514-82D1-F0A9-6EC99E081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https://unsplash.com/photos/a-group-of-people-standing-next-to-each-other-503B7VNhzPw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DD7337-4686-E501-215F-2673DE761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4BAE9-CFB5-4F9F-90E7-96375A5FBC8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80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C58F5-326C-2731-FB97-844306FEA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CC6D51-A101-487C-4A7C-8F6F642B4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205D2C-28FD-9C29-BF51-E4954AE8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42ACA6-19AA-BC0F-DC6C-993C5362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DCDFC4-80BB-B542-8DB3-48A1B05C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65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EFC5A-5E77-5FC3-EE59-16110DE0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5C1EFA-2A73-ADB8-152B-5C30FDEFF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D6A11B-2D38-B08B-07E8-5D1E26B2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CFE411-81C4-1646-264E-BC479894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C9E9EF-9D0E-7422-EE32-8A810019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3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CB89678-1987-F4B7-1505-5ACFEB86FA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AF13A5-594C-28A6-582A-3016593A0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F08E7F-A681-89E5-876F-620C1390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191226-58DE-1EA8-FD2F-302D4D30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CC644E-8D54-C230-5006-5CC7C220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0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137C62-4D16-5BAB-8734-C5386225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F70B9D-BC3D-4A93-421A-692817F8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5CC0FF-7017-B2E1-9322-BB1F6979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08C8FA-5473-0D00-B258-C71A77B9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E00E5E-31D9-9BFF-1C3B-AD6B8F51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11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870C7-3E8B-A8F6-CD32-8A1B82DBD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E6DF38-6FC3-8DE4-305C-88A2E8F4B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8218FC-B36B-3B77-090F-111C202C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F8BF43-FDC0-4728-9287-FDED2E1E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41A13C-05FA-C878-560E-13545121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07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40EBC-DD80-0D88-A969-09C57E67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BB3468-2DF7-D6FE-E43D-B9B7BD28F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93966F-1E58-21D9-0C33-273386C1A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726988-89BE-6CF8-17CE-4F9C3AFCE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D1E63D-9652-39BA-117F-9CE0CBD7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608BEE-5B41-348D-EB41-2A5FD8D7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6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A3EDA-332E-90B8-0AA9-C41DC65B3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199343-22B6-60B5-8F94-D9650A909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4B54B3-8857-C9CB-8343-4F5AC5612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A963401-9933-31C3-4216-F8D72312B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404A4FA-327B-EA8B-2A7A-10944945B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D81912-EB1F-56CA-3396-2AE39F3A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85FC6AF-58B3-3104-AF07-9AF8A90D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AEC10D-6DA0-EAE4-5DD5-79E87B1B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99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D09A51-2C09-7CEA-8BDE-853F2FA3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854F972-08A3-EB68-9643-8B3186D9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C04898-4ACE-CE74-52CA-A1235C40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AC75D8-D20D-E97E-B6FB-E0990D7C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843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3B1F9F5-9C76-B33C-53B1-99EB96A1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2E2C429-0A31-7C08-6F6F-4A6FA63F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A86FB8-2ABD-14AA-C0DD-B8112215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72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CBBEB-4BDF-3A8D-69B9-92791376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1A5495-9D65-EBD2-F19B-E442D4584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6D1D6C-A9CF-8214-F765-F141DAFD0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068A29-C3D1-6A66-B6B8-224566EA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CE7075-0593-40BA-7612-5C9D9AF7B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874A69-ED46-0AFB-BF2C-A7A0CA82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4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E9FCC7-FBE9-09C0-C923-62BDCB22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3564391-42BC-0A12-C08F-0BB06C09D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CF65B3A-49F3-5F7D-635B-5DE6571E1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51A168-7CC5-C908-8BE8-54C07B85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D92652-619B-F5F7-C2E8-A241B1D4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779AA-E00B-65C6-FEC4-D7B16BC5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59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5CB659-8F00-48C2-4B00-5D96B1DF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F0FD5E-6201-D26F-42BC-0CCDDE7A2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9204C8-6FEE-D3C4-32C2-D805CFCAD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7F646-C623-42E0-9E2A-7AACAFD5A18B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81F0CE-A40B-723F-3A02-D5E42D1B9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8067BE-6CE1-D583-CC31-5FC7D7F75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681C6-CC16-4D5C-850E-A0F0F8C3AF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2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7A353F-38F0-FBBF-E561-471D503E8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  <p:sp>
        <p:nvSpPr>
          <p:cNvPr id="4" name="內容版面配置區 8">
            <a:extLst>
              <a:ext uri="{FF2B5EF4-FFF2-40B4-BE49-F238E27FC236}">
                <a16:creationId xmlns:a16="http://schemas.microsoft.com/office/drawing/2014/main" id="{D62BE31C-1EC5-74ED-A495-53C2B5DB5DA0}"/>
              </a:ext>
            </a:extLst>
          </p:cNvPr>
          <p:cNvSpPr txBox="1">
            <a:spLocks/>
          </p:cNvSpPr>
          <p:nvPr/>
        </p:nvSpPr>
        <p:spPr>
          <a:xfrm>
            <a:off x="0" y="2645046"/>
            <a:ext cx="6985301" cy="1358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校園故事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BFEFCBA-9B36-7C5F-A24D-1DD4DE4841D7}"/>
              </a:ext>
            </a:extLst>
          </p:cNvPr>
          <p:cNvSpPr txBox="1">
            <a:spLocks/>
          </p:cNvSpPr>
          <p:nvPr/>
        </p:nvSpPr>
        <p:spPr>
          <a:xfrm>
            <a:off x="1" y="3882901"/>
            <a:ext cx="6985300" cy="880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ln>
                  <a:solidFill>
                    <a:schemeClr val="bg1"/>
                  </a:solidFill>
                </a:ln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Animaze</a:t>
            </a:r>
            <a:endParaRPr lang="zh-TW" altLang="en-US" sz="6600" dirty="0">
              <a:ln>
                <a:solidFill>
                  <a:schemeClr val="bg1"/>
                </a:solidFill>
              </a:ln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en Jyuu GothicL Bold" panose="020B0602020203020207" pitchFamily="34" charset="-120"/>
              <a:ea typeface="Gen Jyuu GothicL Bold" panose="020B0602020203020207" pitchFamily="34" charset="-120"/>
              <a:cs typeface="Gen Jyuu GothicL Bold" panose="020B06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029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nnel wave">
            <a:extLst>
              <a:ext uri="{FF2B5EF4-FFF2-40B4-BE49-F238E27FC236}">
                <a16:creationId xmlns:a16="http://schemas.microsoft.com/office/drawing/2014/main" id="{80A0C648-1645-4C35-EAAC-EB90A6F61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1.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5855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 sitting on bench inside room">
            <a:extLst>
              <a:ext uri="{FF2B5EF4-FFF2-40B4-BE49-F238E27FC236}">
                <a16:creationId xmlns:a16="http://schemas.microsoft.com/office/drawing/2014/main" id="{FDFE5828-609E-F8C6-7ADC-8B943C5B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2.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阻礙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3A4FBFF-9D6C-47C0-01C7-B4BD0C97570C}"/>
              </a:ext>
            </a:extLst>
          </p:cNvPr>
          <p:cNvSpPr/>
          <p:nvPr/>
        </p:nvSpPr>
        <p:spPr>
          <a:xfrm>
            <a:off x="4362137" y="1409075"/>
            <a:ext cx="3462729" cy="2019926"/>
          </a:xfrm>
          <a:prstGeom prst="roundRect">
            <a:avLst/>
          </a:prstGeom>
          <a:solidFill>
            <a:srgbClr val="BEBF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76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oto of seashore">
            <a:extLst>
              <a:ext uri="{FF2B5EF4-FFF2-40B4-BE49-F238E27FC236}">
                <a16:creationId xmlns:a16="http://schemas.microsoft.com/office/drawing/2014/main" id="{355A9C54-E61E-972E-246C-055A210B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9234"/>
            <a:ext cx="12192000" cy="789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3.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03163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4A71927-7E4F-26D4-FA91-51F0E1C60F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4.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結果</a:t>
            </a:r>
          </a:p>
        </p:txBody>
      </p:sp>
      <p:sp>
        <p:nvSpPr>
          <p:cNvPr id="4" name="AutoShape 2" descr="people walking on sidewalk near body of water during daytime">
            <a:extLst>
              <a:ext uri="{FF2B5EF4-FFF2-40B4-BE49-F238E27FC236}">
                <a16:creationId xmlns:a16="http://schemas.microsoft.com/office/drawing/2014/main" id="{05A11D9B-7F7F-02F3-AAED-37A3F287F4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4" descr="a couple of people walking across a street next to the ocean">
            <a:extLst>
              <a:ext uri="{FF2B5EF4-FFF2-40B4-BE49-F238E27FC236}">
                <a16:creationId xmlns:a16="http://schemas.microsoft.com/office/drawing/2014/main" id="{E8FD15AE-5FD4-E1D9-4E9D-3E0F42B8F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8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9F8084-FFB4-1DEA-2D19-2566B03F6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18467"/>
            <a:ext cx="12191999" cy="789493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5.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790362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9BD8441-6635-517E-8803-F568946F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" y="0"/>
            <a:ext cx="12189196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6.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1902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3C1C0D-D479-099E-EB04-677605692D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772" y="1"/>
            <a:ext cx="12267111" cy="6858000"/>
          </a:xfrm>
          <a:prstGeom prst="rect">
            <a:avLst/>
          </a:prstGeom>
        </p:spPr>
      </p:pic>
      <p:pic>
        <p:nvPicPr>
          <p:cNvPr id="5122" name="Picture 2" descr="people laughing and talking outside during daytime">
            <a:extLst>
              <a:ext uri="{FF2B5EF4-FFF2-40B4-BE49-F238E27FC236}">
                <a16:creationId xmlns:a16="http://schemas.microsoft.com/office/drawing/2014/main" id="{484C89AC-B7AC-3871-F04F-01D3411B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72" y="-823094"/>
            <a:ext cx="12225338" cy="81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C2C6B4-F716-6E4B-6D4A-AA722E9D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7.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1818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0B090-9136-4A2B-090B-095078942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29903D8-7DEF-47B2-EA9E-5F0C8FF810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772" y="1"/>
            <a:ext cx="12267111" cy="6858000"/>
          </a:xfrm>
          <a:prstGeom prst="rect">
            <a:avLst/>
          </a:prstGeom>
        </p:spPr>
      </p:pic>
      <p:pic>
        <p:nvPicPr>
          <p:cNvPr id="5122" name="Picture 2" descr="people laughing and talking outside during daytime">
            <a:extLst>
              <a:ext uri="{FF2B5EF4-FFF2-40B4-BE49-F238E27FC236}">
                <a16:creationId xmlns:a16="http://schemas.microsoft.com/office/drawing/2014/main" id="{2A35FA9C-40F8-2E55-D833-E79ACCF8A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150225"/>
            <a:ext cx="12225338" cy="81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DAC753-081F-0BE1-0011-057D2651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225" y="2645046"/>
            <a:ext cx="3579111" cy="1213946"/>
          </a:xfrm>
        </p:spPr>
        <p:txBody>
          <a:bodyPr>
            <a:noAutofit/>
          </a:bodyPr>
          <a:lstStyle/>
          <a:p>
            <a:r>
              <a:rPr lang="en-US" altLang="zh-TW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7.</a:t>
            </a:r>
            <a:r>
              <a:rPr lang="zh-TW" alt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n Jyuu GothicL Bold" panose="020B0602020203020207" pitchFamily="34" charset="-120"/>
                <a:ea typeface="Gen Jyuu GothicL Bold" panose="020B0602020203020207" pitchFamily="34" charset="-120"/>
                <a:cs typeface="Gen Jyuu GothicL Bold" panose="020B0602020203020207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611118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119</Words>
  <Application>Microsoft Office PowerPoint</Application>
  <PresentationFormat>寬螢幕</PresentationFormat>
  <Paragraphs>28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Gen Jyuu GothicL Bold</vt:lpstr>
      <vt:lpstr>Arial</vt:lpstr>
      <vt:lpstr>Calibri</vt:lpstr>
      <vt:lpstr>Calibri Light</vt:lpstr>
      <vt:lpstr>Office 佈景主題</vt:lpstr>
      <vt:lpstr>PowerPoint 簡報</vt:lpstr>
      <vt:lpstr>1.目標</vt:lpstr>
      <vt:lpstr>2.阻礙</vt:lpstr>
      <vt:lpstr>3.努力</vt:lpstr>
      <vt:lpstr>4.結果</vt:lpstr>
      <vt:lpstr>5.意外</vt:lpstr>
      <vt:lpstr>6.轉彎</vt:lpstr>
      <vt:lpstr>7.結局</vt:lpstr>
      <vt:lpstr>7.結局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星語 李</dc:creator>
  <cp:lastModifiedBy>星語 李</cp:lastModifiedBy>
  <cp:revision>19</cp:revision>
  <dcterms:created xsi:type="dcterms:W3CDTF">2024-10-22T11:04:26Z</dcterms:created>
  <dcterms:modified xsi:type="dcterms:W3CDTF">2024-10-26T17:06:46Z</dcterms:modified>
</cp:coreProperties>
</file>